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78" r:id="rId2"/>
    <p:sldId id="279" r:id="rId3"/>
    <p:sldId id="280" r:id="rId4"/>
    <p:sldId id="281" r:id="rId5"/>
    <p:sldId id="290" r:id="rId6"/>
    <p:sldId id="291" r:id="rId7"/>
    <p:sldId id="296" r:id="rId8"/>
    <p:sldId id="298" r:id="rId9"/>
    <p:sldId id="295" r:id="rId10"/>
    <p:sldId id="297" r:id="rId11"/>
    <p:sldId id="294" r:id="rId12"/>
    <p:sldId id="289" r:id="rId13"/>
    <p:sldId id="299" r:id="rId14"/>
    <p:sldId id="300" r:id="rId15"/>
    <p:sldId id="293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09" autoAdjust="0"/>
  </p:normalViewPr>
  <p:slideViewPr>
    <p:cSldViewPr snapToGrid="0" snapToObjects="1">
      <p:cViewPr>
        <p:scale>
          <a:sx n="100" d="100"/>
          <a:sy n="100" d="100"/>
        </p:scale>
        <p:origin x="168" y="-70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7200" dirty="0"/>
              <a:t>概要设计</a:t>
            </a:r>
            <a:br>
              <a:rPr lang="en-US" dirty="0"/>
            </a:br>
            <a:r>
              <a:rPr lang="en-US" sz="2000" dirty="0"/>
              <a:t>--</a:t>
            </a:r>
            <a:r>
              <a:rPr lang="zh-CN" altLang="en-US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r>
              <a:rPr lang="en-US" sz="2000" dirty="0"/>
              <a:t>--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陈金龙</a:t>
            </a:r>
            <a:endParaRPr lang="en-US" altLang="zh-CN" dirty="0"/>
          </a:p>
          <a:p>
            <a:r>
              <a:rPr lang="en-US" dirty="0"/>
              <a:t>-70066002-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E99B35-DA7B-859B-88C3-496B1B86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2" y="2284570"/>
            <a:ext cx="8371268" cy="38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</a:t>
            </a:r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ummary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SUMMARY 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dirty="0"/>
              <a:t>正在进行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zh-CN" altLang="en-US" dirty="0"/>
              <a:t>未开始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zh-CN" altLang="en-US" dirty="0"/>
              <a:t>未开始</a:t>
            </a:r>
            <a:endParaRPr lang="en-US" dirty="0"/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5244084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系统设计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47488" y="5240538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数据库实现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5973" y="5143500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程序实现</a:t>
            </a:r>
            <a:endParaRPr lang="en-US" altLang="zh-CN" dirty="0"/>
          </a:p>
          <a:p>
            <a:pPr lvl="0"/>
            <a:r>
              <a:rPr lang="en-US" dirty="0"/>
              <a:t>&amp;</a:t>
            </a:r>
          </a:p>
          <a:p>
            <a:pPr lvl="0"/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5146096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实现前端部分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5139954"/>
            <a:ext cx="1993392" cy="795528"/>
          </a:xfrm>
        </p:spPr>
        <p:txBody>
          <a:bodyPr/>
          <a:lstStyle/>
          <a:p>
            <a:pPr lvl="0"/>
            <a:r>
              <a:rPr lang="en-US" altLang="zh-CN" dirty="0"/>
              <a:t>DEBUG</a:t>
            </a:r>
          </a:p>
          <a:p>
            <a:pPr lvl="0"/>
            <a:r>
              <a:rPr lang="en-US" altLang="zh-CN" dirty="0"/>
              <a:t>&amp;</a:t>
            </a:r>
          </a:p>
          <a:p>
            <a:pPr lvl="0"/>
            <a:r>
              <a:rPr lang="zh-CN" altLang="en-US" dirty="0"/>
              <a:t>用户</a:t>
            </a:r>
            <a:r>
              <a:rPr lang="zh-TW" altLang="en-US" dirty="0"/>
              <a:t>体验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60896-DA02-8F69-8E65-476CBA43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17" y="3681303"/>
            <a:ext cx="1012327" cy="1012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678E17-DDED-8FDC-2839-208AFE3E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49" y="3861427"/>
            <a:ext cx="2454122" cy="1012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155582-B3D7-968D-0C29-AA0E0620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12" y="3776200"/>
            <a:ext cx="1272976" cy="1263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F8718-FED4-20D8-DEF5-9A31F120F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913" y="3776200"/>
            <a:ext cx="1263441" cy="12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pROBLEM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0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210" y="731520"/>
            <a:ext cx="8165592" cy="768096"/>
          </a:xfrm>
        </p:spPr>
        <p:txBody>
          <a:bodyPr/>
          <a:lstStyle/>
          <a:p>
            <a:r>
              <a:rPr lang="zh-CN" altLang="en-US" dirty="0"/>
              <a:t>遇到的问题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591A8-387A-EDD0-AFC3-782A1B32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800600"/>
            <a:ext cx="36576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E316E-E3F7-F2D1-8421-BB037FEA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210" y="1588770"/>
            <a:ext cx="503781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BB2BA-90E6-70AF-DAFF-299362E3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07" y="4286250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79083-F16B-E38F-893C-2779B3FE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7" y="4000500"/>
            <a:ext cx="428625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141C5-E569-89E2-DAE4-BE3336DB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5" y="1333500"/>
            <a:ext cx="4743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Progress</a:t>
            </a:r>
          </a:p>
          <a:p>
            <a:r>
              <a:rPr lang="en-US" dirty="0"/>
              <a:t>Problem</a:t>
            </a:r>
          </a:p>
          <a:p>
            <a:r>
              <a:rPr lang="en-US" dirty="0"/>
              <a:t>​Summary​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D2378-9B52-5609-7F1E-261559F2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9" y="4246920"/>
            <a:ext cx="2611080" cy="261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9A8A-C2D5-D066-F497-1D061305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81" y="3050712"/>
            <a:ext cx="1972510" cy="31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11C0C-6913-5452-2EF2-56A6174C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717" y="4694314"/>
            <a:ext cx="42862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80153"/>
            <a:ext cx="3741928" cy="3684588"/>
          </a:xfrm>
        </p:spPr>
        <p:txBody>
          <a:bodyPr/>
          <a:lstStyle/>
          <a:p>
            <a:r>
              <a:rPr lang="zh-CN" altLang="en-US" sz="2400" dirty="0"/>
              <a:t>完成基本功能</a:t>
            </a:r>
            <a:endParaRPr lang="en-US" altLang="zh-CN" sz="2400" dirty="0"/>
          </a:p>
          <a:p>
            <a:r>
              <a:rPr lang="zh-CN" altLang="en-US" sz="2400" dirty="0"/>
              <a:t>实现用户界面</a:t>
            </a:r>
            <a:endParaRPr lang="en-US" altLang="zh-CN" sz="2400" dirty="0"/>
          </a:p>
          <a:p>
            <a:r>
              <a:rPr lang="zh-CN" altLang="en-US" sz="2400" dirty="0"/>
              <a:t>提高用户体验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1234440"/>
            <a:ext cx="10671048" cy="768096"/>
          </a:xfrm>
        </p:spPr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3912" y="2743200"/>
            <a:ext cx="3328416" cy="3557016"/>
          </a:xfrm>
        </p:spPr>
        <p:txBody>
          <a:bodyPr/>
          <a:lstStyle/>
          <a:p>
            <a:r>
              <a:rPr lang="zh-CN" altLang="en-US" dirty="0"/>
              <a:t>实现部分</a:t>
            </a:r>
            <a:endParaRPr lang="en-US" dirty="0"/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>
          <a:xfrm>
            <a:off x="3541776" y="2276856"/>
            <a:ext cx="932688" cy="9326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22804" y="3950208"/>
            <a:ext cx="2770632" cy="2206752"/>
          </a:xfrm>
        </p:spPr>
        <p:txBody>
          <a:bodyPr/>
          <a:lstStyle/>
          <a:p>
            <a:r>
              <a:rPr lang="zh-CN" altLang="en-US" sz="2000" dirty="0"/>
              <a:t>看视频和博客</a:t>
            </a:r>
            <a:endParaRPr lang="en-US" altLang="zh-CN" sz="2000" dirty="0"/>
          </a:p>
          <a:p>
            <a:r>
              <a:rPr lang="zh-CN" altLang="en-US" sz="2000" dirty="0"/>
              <a:t>参考开源项目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2488" y="2743200"/>
            <a:ext cx="3328416" cy="3557016"/>
          </a:xfrm>
        </p:spPr>
        <p:txBody>
          <a:bodyPr/>
          <a:lstStyle/>
          <a:p>
            <a:r>
              <a:rPr lang="zh-CN" altLang="en-US" dirty="0"/>
              <a:t>设计部分</a:t>
            </a:r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/>
          <a:srcRect t="85" b="85"/>
          <a:stretch/>
        </p:blipFill>
        <p:spPr>
          <a:xfrm>
            <a:off x="8150352" y="2276856"/>
            <a:ext cx="932688" cy="9326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1380" y="3950208"/>
            <a:ext cx="2770632" cy="2206752"/>
          </a:xfrm>
        </p:spPr>
        <p:txBody>
          <a:bodyPr/>
          <a:lstStyle/>
          <a:p>
            <a:r>
              <a:rPr lang="zh-CN" altLang="en-US" dirty="0"/>
              <a:t>跟朋友讨论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48A9BD-6077-FB8C-EE53-473799B1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" y="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系统功能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82AF9-F5C6-EB15-3036-06716FF1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84" y="1094572"/>
            <a:ext cx="3760631" cy="50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E9CAD-04CE-642D-9198-8CA695C7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771"/>
            <a:ext cx="5915608" cy="2911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EA02-C787-2209-3DA1-AF49FE33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22" y="3651428"/>
            <a:ext cx="6211078" cy="311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7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{5BBCA009-FFE0-4B96-97CB-BE5192E6E0F6}tf78438558_win32</Template>
  <TotalTime>66</TotalTime>
  <Words>187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Sabon Next LT</vt:lpstr>
      <vt:lpstr>Office Theme</vt:lpstr>
      <vt:lpstr>概要设计 --日程管理系统--</vt:lpstr>
      <vt:lpstr>AGENDA</vt:lpstr>
      <vt:lpstr>Introduction</vt:lpstr>
      <vt:lpstr>PRIMARY GOALS</vt:lpstr>
      <vt:lpstr>AREAS OF FOCUS </vt:lpstr>
      <vt:lpstr>HOW WE GET THERE</vt:lpstr>
      <vt:lpstr>Progress</vt:lpstr>
      <vt:lpstr>系统功能 </vt:lpstr>
      <vt:lpstr>数据结构设计 </vt:lpstr>
      <vt:lpstr>页面设计</vt:lpstr>
      <vt:lpstr>Summary</vt:lpstr>
      <vt:lpstr>Progress SUMMARY </vt:lpstr>
      <vt:lpstr>pROBLEM</vt:lpstr>
      <vt:lpstr>遇到的问题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概要设计 --日程管理系统--</dc:title>
  <dc:subject/>
  <dc:creator>Gian Chen</dc:creator>
  <cp:lastModifiedBy>Gian Chen</cp:lastModifiedBy>
  <cp:revision>2</cp:revision>
  <dcterms:created xsi:type="dcterms:W3CDTF">2023-04-13T02:09:41Z</dcterms:created>
  <dcterms:modified xsi:type="dcterms:W3CDTF">2023-04-13T03:15:42Z</dcterms:modified>
</cp:coreProperties>
</file>